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9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216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16EA4-799F-4141-8E59-B2734F8A3CBC}" type="datetimeFigureOut">
              <a:rPr lang="en-US" smtClean="0"/>
              <a:t>12/3/16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3938A-7D1D-E744-9429-268F56FFD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652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16EA4-799F-4141-8E59-B2734F8A3CBC}" type="datetimeFigureOut">
              <a:rPr lang="en-US" smtClean="0"/>
              <a:t>12/3/16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3938A-7D1D-E744-9429-268F56FFD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726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16EA4-799F-4141-8E59-B2734F8A3CBC}" type="datetimeFigureOut">
              <a:rPr lang="en-US" smtClean="0"/>
              <a:t>12/3/16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3938A-7D1D-E744-9429-268F56FFD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16EA4-799F-4141-8E59-B2734F8A3CBC}" type="datetimeFigureOut">
              <a:rPr lang="en-US" smtClean="0"/>
              <a:t>12/3/16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3938A-7D1D-E744-9429-268F56FFD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441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16EA4-799F-4141-8E59-B2734F8A3CBC}" type="datetimeFigureOut">
              <a:rPr lang="en-US" smtClean="0"/>
              <a:t>12/3/16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3938A-7D1D-E744-9429-268F56FFD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79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16EA4-799F-4141-8E59-B2734F8A3CBC}" type="datetimeFigureOut">
              <a:rPr lang="en-US" smtClean="0"/>
              <a:t>12/3/16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3938A-7D1D-E744-9429-268F56FFD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184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16EA4-799F-4141-8E59-B2734F8A3CBC}" type="datetimeFigureOut">
              <a:rPr lang="en-US" smtClean="0"/>
              <a:t>12/3/16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3938A-7D1D-E744-9429-268F56FFD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204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16EA4-799F-4141-8E59-B2734F8A3CBC}" type="datetimeFigureOut">
              <a:rPr lang="en-US" smtClean="0"/>
              <a:t>12/3/16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3938A-7D1D-E744-9429-268F56FFD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11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16EA4-799F-4141-8E59-B2734F8A3CBC}" type="datetimeFigureOut">
              <a:rPr lang="en-US" smtClean="0"/>
              <a:t>12/3/16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3938A-7D1D-E744-9429-268F56FFD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217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16EA4-799F-4141-8E59-B2734F8A3CBC}" type="datetimeFigureOut">
              <a:rPr lang="en-US" smtClean="0"/>
              <a:t>12/3/16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3938A-7D1D-E744-9429-268F56FFD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65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16EA4-799F-4141-8E59-B2734F8A3CBC}" type="datetimeFigureOut">
              <a:rPr lang="en-US" smtClean="0"/>
              <a:t>12/3/16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3938A-7D1D-E744-9429-268F56FFD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79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16EA4-799F-4141-8E59-B2734F8A3CBC}" type="datetimeFigureOut">
              <a:rPr lang="en-US" smtClean="0"/>
              <a:t>12/3/16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93938A-7D1D-E744-9429-268F56FFD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946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640" y="4197732"/>
            <a:ext cx="1576737" cy="19811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806" y="495844"/>
            <a:ext cx="899233" cy="22131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4165" y="4401420"/>
            <a:ext cx="1356879" cy="17775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4165" y="178207"/>
            <a:ext cx="2151993" cy="22853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r="40749"/>
          <a:stretch/>
        </p:blipFill>
        <p:spPr>
          <a:xfrm>
            <a:off x="399393" y="2267646"/>
            <a:ext cx="2554014" cy="1915471"/>
          </a:xfrm>
          <a:prstGeom prst="rect">
            <a:avLst/>
          </a:prstGeom>
        </p:spPr>
      </p:pic>
      <p:cxnSp>
        <p:nvCxnSpPr>
          <p:cNvPr id="14" name="Straight Connector 13"/>
          <p:cNvCxnSpPr>
            <a:stCxn id="9" idx="3"/>
            <a:endCxn id="6" idx="1"/>
          </p:cNvCxnSpPr>
          <p:nvPr/>
        </p:nvCxnSpPr>
        <p:spPr>
          <a:xfrm flipV="1">
            <a:off x="2953407" y="1602442"/>
            <a:ext cx="2438399" cy="1622940"/>
          </a:xfrm>
          <a:prstGeom prst="line">
            <a:avLst/>
          </a:prstGeom>
          <a:ln w="206375" cmpd="dbl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5" idx="1"/>
          </p:cNvCxnSpPr>
          <p:nvPr/>
        </p:nvCxnSpPr>
        <p:spPr>
          <a:xfrm>
            <a:off x="2936627" y="3240348"/>
            <a:ext cx="1979013" cy="1947984"/>
          </a:xfrm>
          <a:prstGeom prst="line">
            <a:avLst/>
          </a:prstGeom>
          <a:ln w="206375" cmpd="dbl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7" idx="1"/>
          </p:cNvCxnSpPr>
          <p:nvPr/>
        </p:nvCxnSpPr>
        <p:spPr>
          <a:xfrm>
            <a:off x="6291039" y="1743076"/>
            <a:ext cx="3073126" cy="3547100"/>
          </a:xfrm>
          <a:prstGeom prst="line">
            <a:avLst/>
          </a:prstGeom>
          <a:ln w="206375" cmpd="dbl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7" idx="1"/>
          </p:cNvCxnSpPr>
          <p:nvPr/>
        </p:nvCxnSpPr>
        <p:spPr>
          <a:xfrm flipV="1">
            <a:off x="6291039" y="5290176"/>
            <a:ext cx="3073126" cy="140634"/>
          </a:xfrm>
          <a:prstGeom prst="line">
            <a:avLst/>
          </a:prstGeom>
          <a:ln w="206375" cmpd="dbl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8" idx="2"/>
          </p:cNvCxnSpPr>
          <p:nvPr/>
        </p:nvCxnSpPr>
        <p:spPr>
          <a:xfrm flipH="1">
            <a:off x="6291039" y="2463550"/>
            <a:ext cx="4149123" cy="2826626"/>
          </a:xfrm>
          <a:prstGeom prst="line">
            <a:avLst/>
          </a:prstGeom>
          <a:ln w="206375" cmpd="dbl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10263398" y="2600326"/>
            <a:ext cx="695115" cy="2148567"/>
          </a:xfrm>
          <a:prstGeom prst="line">
            <a:avLst/>
          </a:prstGeom>
          <a:ln w="206375" cmpd="dbl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6" idx="2"/>
          </p:cNvCxnSpPr>
          <p:nvPr/>
        </p:nvCxnSpPr>
        <p:spPr>
          <a:xfrm flipV="1">
            <a:off x="5772688" y="2709040"/>
            <a:ext cx="68735" cy="1622940"/>
          </a:xfrm>
          <a:prstGeom prst="line">
            <a:avLst/>
          </a:prstGeom>
          <a:ln w="206375" cmpd="dbl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91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640" y="4197732"/>
            <a:ext cx="1576737" cy="19811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806" y="495844"/>
            <a:ext cx="899233" cy="22131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4165" y="4401420"/>
            <a:ext cx="1356879" cy="17775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4165" y="178207"/>
            <a:ext cx="2151993" cy="22853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r="40749"/>
          <a:stretch/>
        </p:blipFill>
        <p:spPr>
          <a:xfrm>
            <a:off x="399393" y="2267646"/>
            <a:ext cx="2554014" cy="1915471"/>
          </a:xfrm>
          <a:prstGeom prst="rect">
            <a:avLst/>
          </a:prstGeom>
        </p:spPr>
      </p:pic>
      <p:cxnSp>
        <p:nvCxnSpPr>
          <p:cNvPr id="14" name="Straight Connector 13"/>
          <p:cNvCxnSpPr>
            <a:stCxn id="9" idx="3"/>
            <a:endCxn id="6" idx="1"/>
          </p:cNvCxnSpPr>
          <p:nvPr/>
        </p:nvCxnSpPr>
        <p:spPr>
          <a:xfrm flipV="1">
            <a:off x="2953407" y="1602442"/>
            <a:ext cx="2438399" cy="1622940"/>
          </a:xfrm>
          <a:prstGeom prst="line">
            <a:avLst/>
          </a:prstGeom>
          <a:ln w="206375" cmpd="dbl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5" idx="1"/>
          </p:cNvCxnSpPr>
          <p:nvPr/>
        </p:nvCxnSpPr>
        <p:spPr>
          <a:xfrm>
            <a:off x="2936627" y="3240348"/>
            <a:ext cx="1979013" cy="1947984"/>
          </a:xfrm>
          <a:prstGeom prst="line">
            <a:avLst/>
          </a:prstGeom>
          <a:ln w="206375" cmpd="dbl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7" idx="1"/>
          </p:cNvCxnSpPr>
          <p:nvPr/>
        </p:nvCxnSpPr>
        <p:spPr>
          <a:xfrm>
            <a:off x="6291039" y="1743076"/>
            <a:ext cx="3073126" cy="3547100"/>
          </a:xfrm>
          <a:prstGeom prst="line">
            <a:avLst/>
          </a:prstGeom>
          <a:ln w="206375" cmpd="dbl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7" idx="1"/>
          </p:cNvCxnSpPr>
          <p:nvPr/>
        </p:nvCxnSpPr>
        <p:spPr>
          <a:xfrm flipV="1">
            <a:off x="6291039" y="5290176"/>
            <a:ext cx="3073126" cy="140634"/>
          </a:xfrm>
          <a:prstGeom prst="line">
            <a:avLst/>
          </a:prstGeom>
          <a:ln w="206375" cmpd="dbl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8" idx="2"/>
          </p:cNvCxnSpPr>
          <p:nvPr/>
        </p:nvCxnSpPr>
        <p:spPr>
          <a:xfrm flipH="1">
            <a:off x="6291039" y="2463550"/>
            <a:ext cx="4149123" cy="2826626"/>
          </a:xfrm>
          <a:prstGeom prst="line">
            <a:avLst/>
          </a:prstGeom>
          <a:ln w="206375" cmpd="dbl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10263398" y="2600326"/>
            <a:ext cx="695115" cy="2148567"/>
          </a:xfrm>
          <a:prstGeom prst="line">
            <a:avLst/>
          </a:prstGeom>
          <a:ln w="206375" cmpd="dbl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6" idx="2"/>
          </p:cNvCxnSpPr>
          <p:nvPr/>
        </p:nvCxnSpPr>
        <p:spPr>
          <a:xfrm flipV="1">
            <a:off x="5772688" y="2709040"/>
            <a:ext cx="68735" cy="1622940"/>
          </a:xfrm>
          <a:prstGeom prst="line">
            <a:avLst/>
          </a:prstGeom>
          <a:ln w="206375" cmpd="dbl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4221" y="87833"/>
            <a:ext cx="1427894" cy="252602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6053571" y="1871663"/>
            <a:ext cx="1733857" cy="2571559"/>
          </a:xfrm>
          <a:prstGeom prst="line">
            <a:avLst/>
          </a:prstGeom>
          <a:ln w="206375" cmpd="dbl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8584803" y="2433261"/>
            <a:ext cx="1203941" cy="2108794"/>
          </a:xfrm>
          <a:prstGeom prst="line">
            <a:avLst/>
          </a:prstGeom>
          <a:ln w="206375" cmpd="dbl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6316077" y="1452498"/>
            <a:ext cx="1471351" cy="4828"/>
          </a:xfrm>
          <a:prstGeom prst="line">
            <a:avLst/>
          </a:prstGeom>
          <a:ln w="206375" cmpd="dbl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456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080" y="4140580"/>
            <a:ext cx="1576737" cy="19811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806" y="495844"/>
            <a:ext cx="899233" cy="22131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4165" y="4401420"/>
            <a:ext cx="1356879" cy="17775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4165" y="178207"/>
            <a:ext cx="2151993" cy="22853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r="40749"/>
          <a:stretch/>
        </p:blipFill>
        <p:spPr>
          <a:xfrm>
            <a:off x="399393" y="2267646"/>
            <a:ext cx="2554014" cy="1915471"/>
          </a:xfrm>
          <a:prstGeom prst="rect">
            <a:avLst/>
          </a:prstGeom>
        </p:spPr>
      </p:pic>
      <p:cxnSp>
        <p:nvCxnSpPr>
          <p:cNvPr id="14" name="Straight Connector 13"/>
          <p:cNvCxnSpPr>
            <a:stCxn id="9" idx="3"/>
            <a:endCxn id="6" idx="1"/>
          </p:cNvCxnSpPr>
          <p:nvPr/>
        </p:nvCxnSpPr>
        <p:spPr>
          <a:xfrm flipV="1">
            <a:off x="2953407" y="1602442"/>
            <a:ext cx="2438399" cy="1622940"/>
          </a:xfrm>
          <a:prstGeom prst="line">
            <a:avLst/>
          </a:prstGeom>
          <a:ln w="206375" cmpd="dbl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7" idx="1"/>
          </p:cNvCxnSpPr>
          <p:nvPr/>
        </p:nvCxnSpPr>
        <p:spPr>
          <a:xfrm>
            <a:off x="6291039" y="1743076"/>
            <a:ext cx="3073126" cy="3547100"/>
          </a:xfrm>
          <a:prstGeom prst="line">
            <a:avLst/>
          </a:prstGeom>
          <a:ln w="206375" cmpd="dbl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7" idx="1"/>
          </p:cNvCxnSpPr>
          <p:nvPr/>
        </p:nvCxnSpPr>
        <p:spPr>
          <a:xfrm flipV="1">
            <a:off x="6291039" y="5290176"/>
            <a:ext cx="3073126" cy="140634"/>
          </a:xfrm>
          <a:prstGeom prst="line">
            <a:avLst/>
          </a:prstGeom>
          <a:ln w="206375" cmpd="dbl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8" idx="2"/>
          </p:cNvCxnSpPr>
          <p:nvPr/>
        </p:nvCxnSpPr>
        <p:spPr>
          <a:xfrm flipH="1">
            <a:off x="6291039" y="2463550"/>
            <a:ext cx="4149123" cy="2826626"/>
          </a:xfrm>
          <a:prstGeom prst="line">
            <a:avLst/>
          </a:prstGeom>
          <a:ln w="206375" cmpd="dbl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10263398" y="2600326"/>
            <a:ext cx="695115" cy="2148567"/>
          </a:xfrm>
          <a:prstGeom prst="line">
            <a:avLst/>
          </a:prstGeom>
          <a:ln w="206375" cmpd="dbl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5" idx="0"/>
            <a:endCxn id="6" idx="2"/>
          </p:cNvCxnSpPr>
          <p:nvPr/>
        </p:nvCxnSpPr>
        <p:spPr>
          <a:xfrm flipV="1">
            <a:off x="5775449" y="2709040"/>
            <a:ext cx="65974" cy="1431540"/>
          </a:xfrm>
          <a:prstGeom prst="line">
            <a:avLst/>
          </a:prstGeom>
          <a:ln w="206375" cmpd="dbl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4221" y="87833"/>
            <a:ext cx="1427894" cy="252602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6053571" y="1871663"/>
            <a:ext cx="1733857" cy="2571559"/>
          </a:xfrm>
          <a:prstGeom prst="line">
            <a:avLst/>
          </a:prstGeom>
          <a:ln w="206375" cmpd="dbl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8584803" y="2433261"/>
            <a:ext cx="1203941" cy="2108794"/>
          </a:xfrm>
          <a:prstGeom prst="line">
            <a:avLst/>
          </a:prstGeom>
          <a:ln w="206375" cmpd="dbl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6316077" y="1452498"/>
            <a:ext cx="1471351" cy="4828"/>
          </a:xfrm>
          <a:prstGeom prst="line">
            <a:avLst/>
          </a:prstGeom>
          <a:ln w="206375" cmpd="dbl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urved Connector 3"/>
          <p:cNvCxnSpPr>
            <a:stCxn id="7" idx="2"/>
            <a:endCxn id="9" idx="2"/>
          </p:cNvCxnSpPr>
          <p:nvPr/>
        </p:nvCxnSpPr>
        <p:spPr>
          <a:xfrm rot="5400000" flipH="1">
            <a:off x="4861596" y="997922"/>
            <a:ext cx="1995814" cy="8366205"/>
          </a:xfrm>
          <a:prstGeom prst="curvedConnector3">
            <a:avLst>
              <a:gd name="adj1" fmla="val -16465"/>
            </a:avLst>
          </a:prstGeom>
          <a:ln w="209550" cmpd="dbl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31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0</Words>
  <Application>Microsoft Macintosh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Evans</dc:creator>
  <cp:lastModifiedBy>David Evans</cp:lastModifiedBy>
  <cp:revision>3</cp:revision>
  <cp:lastPrinted>2016-12-03T15:15:04Z</cp:lastPrinted>
  <dcterms:created xsi:type="dcterms:W3CDTF">2016-12-03T15:02:26Z</dcterms:created>
  <dcterms:modified xsi:type="dcterms:W3CDTF">2016-12-03T16:58:22Z</dcterms:modified>
</cp:coreProperties>
</file>